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48"/>
  </p:notesMasterIdLst>
  <p:sldIdLst>
    <p:sldId id="358" r:id="rId2"/>
    <p:sldId id="260" r:id="rId3"/>
    <p:sldId id="365" r:id="rId4"/>
    <p:sldId id="366" r:id="rId5"/>
    <p:sldId id="385" r:id="rId6"/>
    <p:sldId id="367" r:id="rId7"/>
    <p:sldId id="368" r:id="rId8"/>
    <p:sldId id="363" r:id="rId9"/>
    <p:sldId id="301" r:id="rId10"/>
    <p:sldId id="303" r:id="rId11"/>
    <p:sldId id="362" r:id="rId12"/>
    <p:sldId id="364" r:id="rId13"/>
    <p:sldId id="371" r:id="rId14"/>
    <p:sldId id="370" r:id="rId15"/>
    <p:sldId id="372" r:id="rId16"/>
    <p:sldId id="374" r:id="rId17"/>
    <p:sldId id="373" r:id="rId18"/>
    <p:sldId id="375" r:id="rId19"/>
    <p:sldId id="376" r:id="rId20"/>
    <p:sldId id="377" r:id="rId21"/>
    <p:sldId id="378" r:id="rId22"/>
    <p:sldId id="380" r:id="rId23"/>
    <p:sldId id="381" r:id="rId24"/>
    <p:sldId id="382" r:id="rId25"/>
    <p:sldId id="383" r:id="rId26"/>
    <p:sldId id="384" r:id="rId27"/>
    <p:sldId id="379" r:id="rId28"/>
    <p:sldId id="302" r:id="rId29"/>
    <p:sldId id="309" r:id="rId30"/>
    <p:sldId id="310" r:id="rId31"/>
    <p:sldId id="311" r:id="rId32"/>
    <p:sldId id="312" r:id="rId33"/>
    <p:sldId id="351" r:id="rId34"/>
    <p:sldId id="316" r:id="rId35"/>
    <p:sldId id="352" r:id="rId36"/>
    <p:sldId id="318" r:id="rId37"/>
    <p:sldId id="353" r:id="rId38"/>
    <p:sldId id="320" r:id="rId39"/>
    <p:sldId id="354" r:id="rId40"/>
    <p:sldId id="324" r:id="rId41"/>
    <p:sldId id="355" r:id="rId42"/>
    <p:sldId id="326" r:id="rId43"/>
    <p:sldId id="356" r:id="rId44"/>
    <p:sldId id="328" r:id="rId45"/>
    <p:sldId id="357" r:id="rId46"/>
    <p:sldId id="288" r:id="rId47"/>
  </p:sldIdLst>
  <p:sldSz cx="9144000" cy="6858000" type="screen4x3"/>
  <p:notesSz cx="6858000" cy="9144000"/>
  <p:embeddedFontLst>
    <p:embeddedFont>
      <p:font typeface="Jokerman" pitchFamily="82" charset="0"/>
      <p:regular r:id="rId49"/>
    </p:embeddedFont>
    <p:embeddedFont>
      <p:font typeface="Broadway" pitchFamily="82" charset="0"/>
      <p:regular r:id="rId50"/>
    </p:embeddedFont>
    <p:embeddedFont>
      <p:font typeface="Cooper Black" pitchFamily="18" charset="0"/>
      <p:regular r:id="rId51"/>
    </p:embeddedFont>
    <p:embeddedFont>
      <p:font typeface="Arial Black" pitchFamily="34" charset="0"/>
      <p:bold r:id="rId52"/>
    </p:embeddedFont>
    <p:embeddedFont>
      <p:font typeface="Aharoni" pitchFamily="2" charset="-79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32" autoAdjust="0"/>
    <p:restoredTop sz="94652" autoAdjust="0"/>
  </p:normalViewPr>
  <p:slideViewPr>
    <p:cSldViewPr>
      <p:cViewPr varScale="1">
        <p:scale>
          <a:sx n="86" d="100"/>
          <a:sy n="86" d="100"/>
        </p:scale>
        <p:origin x="-14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E429F-8EF9-46F5-80B6-260B7CAE7E0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lop3%20U2\ta%20U2%20L1%204%20lis%20and%20tick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audio" Target="file:///C:\Users\Admin\Desktop\lop3%20U2\L2%20b%202%20%20%20&#432;hat).mp3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png"/><Relationship Id="rId2" Type="http://schemas.openxmlformats.org/officeDocument/2006/relationships/audio" Target="file:///C:\Users\Admin\Desktop\lop3%20U2\L2%20b.1%20LL.mp3" TargetMode="External"/><Relationship Id="rId1" Type="http://schemas.openxmlformats.org/officeDocument/2006/relationships/audio" Target="file:///E:\NGHE%20TA3-%20PHAN%201-%20TAP%201\14%20Track%2014.wma" TargetMode="External"/><Relationship Id="rId6" Type="http://schemas.openxmlformats.org/officeDocument/2006/relationships/audio" Target="file:///C:\Users\Admin\Desktop\lop3%20U2\L2%20b%20%205%20L,%20I.mp3" TargetMode="External"/><Relationship Id="rId11" Type="http://schemas.openxmlformats.org/officeDocument/2006/relationships/image" Target="../media/image34.png"/><Relationship Id="rId5" Type="http://schemas.openxmlformats.org/officeDocument/2006/relationships/audio" Target="file:///C:\Users\Admin\Desktop\lop3%20U2\L2%20b%204%20how%20.mp3" TargetMode="External"/><Relationship Id="rId10" Type="http://schemas.openxmlformats.org/officeDocument/2006/relationships/image" Target="../media/image33.png"/><Relationship Id="rId4" Type="http://schemas.openxmlformats.org/officeDocument/2006/relationships/audio" Target="file:///C:\Users\Admin\Desktop\lop3%20U2\L2%20b%203my%20.mp3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file:///C:\Users\Admin\Desktop\lop3%20U2\L%202%20C%201.%202.mp3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file:///C:\Users\Admin\Desktop\lop3%20U2\L%202%20C%201.%201.mp3" TargetMode="External"/><Relationship Id="rId1" Type="http://schemas.openxmlformats.org/officeDocument/2006/relationships/audio" Target="file:///C:\Users\Admin\Desktop\lop3%20U2\L%202%20C%201%20.mp3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audio" Target="file:///C:\Users\Admin\Desktop\lop3%20U2\L%202%20C%201.%204%20.mp3" TargetMode="External"/><Relationship Id="rId10" Type="http://schemas.openxmlformats.org/officeDocument/2006/relationships/image" Target="../media/image44.png"/><Relationship Id="rId4" Type="http://schemas.openxmlformats.org/officeDocument/2006/relationships/audio" Target="file:///C:\Users\Admin\Desktop\lop3%20U2\L%202%20C%201.%203%20.mp3" TargetMode="Externa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What's%20Your%20Name-%20Song%20for%20Kids%20-%20Kindergarten,%20Preschool%20&amp;%20ESL%20-%20Fun%20Kids%20English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file:///C:\Users\Admin\Desktop\lop3%20U2\L3%20d.2%20m.mp3" TargetMode="External"/><Relationship Id="rId7" Type="http://schemas.openxmlformats.org/officeDocument/2006/relationships/audio" Target="file:///C:\Users\Admin\Desktop\lop3%20U2\L3%20d.7%20hello%20.mp3" TargetMode="Externa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file:///C:\Users\Admin\Desktop\lop3%20U2\L3%20d%20.%206%20pe%20.mp3" TargetMode="External"/><Relationship Id="rId16" Type="http://schemas.openxmlformats.org/officeDocument/2006/relationships/image" Target="../media/image54.png"/><Relationship Id="rId1" Type="http://schemas.openxmlformats.org/officeDocument/2006/relationships/audio" Target="file:///C:\Users\Admin\Desktop\lop3%20U2\L3%20d.%201.mp3" TargetMode="External"/><Relationship Id="rId6" Type="http://schemas.openxmlformats.org/officeDocument/2006/relationships/audio" Target="file:///C:\Users\Admin\Desktop\lop3%20U2\L3%20d.5%20p%20.mp3" TargetMode="External"/><Relationship Id="rId11" Type="http://schemas.openxmlformats.org/officeDocument/2006/relationships/image" Target="../media/image49.png"/><Relationship Id="rId5" Type="http://schemas.openxmlformats.org/officeDocument/2006/relationships/audio" Target="file:///C:\Users\Admin\Desktop\lop3%20U2\L3%20d.4%20my%20.mp3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file:///C:\Users\Admin\Desktop\lop3%20U2\L3%20d.3%20mai.mp3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lop3%20U2\L3%20%23%20L%20and%20&#7916;ite.mp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lop3%20U2\L3%20@%23.mp3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audio" Target="../media/audio10.wav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3.jpeg"/><Relationship Id="rId18" Type="http://schemas.openxmlformats.org/officeDocument/2006/relationships/image" Target="../media/image86.jpeg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70.jpeg"/><Relationship Id="rId17" Type="http://schemas.openxmlformats.org/officeDocument/2006/relationships/image" Target="../media/image72.jpeg"/><Relationship Id="rId2" Type="http://schemas.openxmlformats.org/officeDocument/2006/relationships/audio" Target="../media/audio11.wav"/><Relationship Id="rId16" Type="http://schemas.openxmlformats.org/officeDocument/2006/relationships/image" Target="../media/image85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5.jpeg"/><Relationship Id="rId5" Type="http://schemas.openxmlformats.org/officeDocument/2006/relationships/image" Target="../media/image65.jpeg"/><Relationship Id="rId15" Type="http://schemas.openxmlformats.org/officeDocument/2006/relationships/image" Target="../media/image84.jpeg"/><Relationship Id="rId10" Type="http://schemas.openxmlformats.org/officeDocument/2006/relationships/image" Target="../media/image83.jpeg"/><Relationship Id="rId19" Type="http://schemas.openxmlformats.org/officeDocument/2006/relationships/image" Target="../media/image78.gif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5.jpeg"/><Relationship Id="rId18" Type="http://schemas.openxmlformats.org/officeDocument/2006/relationships/image" Target="../media/image78.gif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70.jpeg"/><Relationship Id="rId17" Type="http://schemas.openxmlformats.org/officeDocument/2006/relationships/image" Target="../media/image69.jpeg"/><Relationship Id="rId2" Type="http://schemas.openxmlformats.org/officeDocument/2006/relationships/audio" Target="../media/audio11.wav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87.jpeg"/><Relationship Id="rId5" Type="http://schemas.openxmlformats.org/officeDocument/2006/relationships/image" Target="../media/image65.jpeg"/><Relationship Id="rId15" Type="http://schemas.openxmlformats.org/officeDocument/2006/relationships/image" Target="../media/image86.jpeg"/><Relationship Id="rId10" Type="http://schemas.openxmlformats.org/officeDocument/2006/relationships/image" Target="../media/image90.jpeg"/><Relationship Id="rId19" Type="http://schemas.openxmlformats.org/officeDocument/2006/relationships/image" Target="../media/image72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9.jpeg"/><Relationship Id="rId18" Type="http://schemas.openxmlformats.org/officeDocument/2006/relationships/image" Target="../media/image78.gif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75.jpeg"/><Relationship Id="rId17" Type="http://schemas.openxmlformats.org/officeDocument/2006/relationships/image" Target="../media/image84.jpeg"/><Relationship Id="rId2" Type="http://schemas.openxmlformats.org/officeDocument/2006/relationships/audio" Target="../media/audio11.wav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3.jpeg"/><Relationship Id="rId5" Type="http://schemas.openxmlformats.org/officeDocument/2006/relationships/image" Target="../media/image65.jpeg"/><Relationship Id="rId15" Type="http://schemas.openxmlformats.org/officeDocument/2006/relationships/image" Target="../media/image85.jpeg"/><Relationship Id="rId10" Type="http://schemas.openxmlformats.org/officeDocument/2006/relationships/image" Target="../media/image79.jpeg"/><Relationship Id="rId19" Type="http://schemas.openxmlformats.org/officeDocument/2006/relationships/image" Target="../media/image93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3.jpeg"/><Relationship Id="rId18" Type="http://schemas.openxmlformats.org/officeDocument/2006/relationships/image" Target="../media/image78.gif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94.jpeg"/><Relationship Id="rId17" Type="http://schemas.openxmlformats.org/officeDocument/2006/relationships/image" Target="../media/image69.jpeg"/><Relationship Id="rId2" Type="http://schemas.openxmlformats.org/officeDocument/2006/relationships/audio" Target="../media/audio11.wav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87.jpeg"/><Relationship Id="rId5" Type="http://schemas.openxmlformats.org/officeDocument/2006/relationships/image" Target="../media/image65.jpeg"/><Relationship Id="rId15" Type="http://schemas.openxmlformats.org/officeDocument/2006/relationships/image" Target="../media/image84.jpeg"/><Relationship Id="rId10" Type="http://schemas.openxmlformats.org/officeDocument/2006/relationships/image" Target="../media/image75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jpeg"/><Relationship Id="rId18" Type="http://schemas.openxmlformats.org/officeDocument/2006/relationships/image" Target="../media/image79.jpeg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69.jpeg"/><Relationship Id="rId17" Type="http://schemas.openxmlformats.org/officeDocument/2006/relationships/image" Target="../media/image78.gif"/><Relationship Id="rId2" Type="http://schemas.openxmlformats.org/officeDocument/2006/relationships/audio" Target="../media/audio11.wav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96.jpeg"/><Relationship Id="rId5" Type="http://schemas.openxmlformats.org/officeDocument/2006/relationships/image" Target="../media/image65.jpeg"/><Relationship Id="rId15" Type="http://schemas.openxmlformats.org/officeDocument/2006/relationships/image" Target="../media/image97.jpeg"/><Relationship Id="rId10" Type="http://schemas.openxmlformats.org/officeDocument/2006/relationships/image" Target="../media/image70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9.jpeg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99.jpeg"/><Relationship Id="rId17" Type="http://schemas.openxmlformats.org/officeDocument/2006/relationships/image" Target="../media/image100.jpeg"/><Relationship Id="rId2" Type="http://schemas.openxmlformats.org/officeDocument/2006/relationships/audio" Target="../media/audio11.wav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3.jpeg"/><Relationship Id="rId5" Type="http://schemas.openxmlformats.org/officeDocument/2006/relationships/image" Target="../media/image65.jpeg"/><Relationship Id="rId15" Type="http://schemas.openxmlformats.org/officeDocument/2006/relationships/image" Target="../media/image79.jpeg"/><Relationship Id="rId10" Type="http://schemas.openxmlformats.org/officeDocument/2006/relationships/image" Target="../media/image72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5.jpeg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72.jpeg"/><Relationship Id="rId17" Type="http://schemas.openxmlformats.org/officeDocument/2006/relationships/image" Target="../media/image78.gif"/><Relationship Id="rId2" Type="http://schemas.openxmlformats.org/officeDocument/2006/relationships/audio" Target="../media/audio11.wav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02.jpeg"/><Relationship Id="rId5" Type="http://schemas.openxmlformats.org/officeDocument/2006/relationships/image" Target="../media/image65.jpeg"/><Relationship Id="rId15" Type="http://schemas.openxmlformats.org/officeDocument/2006/relationships/image" Target="../media/image84.jpeg"/><Relationship Id="rId10" Type="http://schemas.openxmlformats.org/officeDocument/2006/relationships/image" Target="../media/image101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0.jpeg"/><Relationship Id="rId3" Type="http://schemas.openxmlformats.org/officeDocument/2006/relationships/audio" Target="../media/audio12.wav"/><Relationship Id="rId7" Type="http://schemas.openxmlformats.org/officeDocument/2006/relationships/image" Target="../media/image80.png"/><Relationship Id="rId12" Type="http://schemas.openxmlformats.org/officeDocument/2006/relationships/image" Target="../media/image72.jpeg"/><Relationship Id="rId17" Type="http://schemas.openxmlformats.org/officeDocument/2006/relationships/image" Target="../media/image75.jpeg"/><Relationship Id="rId2" Type="http://schemas.openxmlformats.org/officeDocument/2006/relationships/audio" Target="../media/audio11.wav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9.jpeg"/><Relationship Id="rId5" Type="http://schemas.openxmlformats.org/officeDocument/2006/relationships/image" Target="../media/image65.jpeg"/><Relationship Id="rId15" Type="http://schemas.openxmlformats.org/officeDocument/2006/relationships/image" Target="../media/image79.jpeg"/><Relationship Id="rId10" Type="http://schemas.openxmlformats.org/officeDocument/2006/relationships/image" Target="../media/image73.jpeg"/><Relationship Id="rId4" Type="http://schemas.openxmlformats.org/officeDocument/2006/relationships/audio" Target="../media/audio10.wav"/><Relationship Id="rId9" Type="http://schemas.openxmlformats.org/officeDocument/2006/relationships/image" Target="../media/image82.png"/><Relationship Id="rId1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1149350" cy="320675"/>
          </a:xfrm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/>
              <a:t>By Jessica 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0100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20" name="ta U2 L1 4 lis and ti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500034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142984"/>
            <a:ext cx="8261115" cy="2031325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What's your name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 B:  __________  </a:t>
            </a:r>
            <a:r>
              <a:rPr lang="en-US" sz="2800" dirty="0" smtClean="0"/>
              <a:t>Peter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1"/>
            <a:ext cx="864350" cy="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648" y="1857364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95521" y="4202122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Mai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00166" y="342612"/>
            <a:ext cx="57864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5. Look and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934" y="1268760"/>
            <a:ext cx="30845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910" y="4293930"/>
            <a:ext cx="3084530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35696" y="5429264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224" y="4112319"/>
            <a:ext cx="4857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2. A: I’m ____.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   What’ your name?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  B:   _________   Linda.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" y="927387"/>
            <a:ext cx="5075080" cy="58948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47667" y="-11726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945" y="927387"/>
            <a:ext cx="5826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alphabet </a:t>
            </a:r>
            <a:r>
              <a:rPr lang="en-US" sz="3600" b="1" dirty="0" smtClean="0">
                <a:solidFill>
                  <a:srgbClr val="FF0000"/>
                </a:solidFill>
              </a:rPr>
              <a:t>song</a:t>
            </a:r>
          </a:p>
          <a:p>
            <a:pPr algn="ctr"/>
            <a:r>
              <a:rPr lang="en-US" sz="4000" dirty="0"/>
              <a:t>A B C D E F G</a:t>
            </a:r>
          </a:p>
          <a:p>
            <a:pPr algn="ctr"/>
            <a:r>
              <a:rPr lang="en-US" sz="4000" dirty="0"/>
              <a:t>H I J K L M N O P</a:t>
            </a:r>
          </a:p>
          <a:p>
            <a:pPr algn="ctr"/>
            <a:r>
              <a:rPr lang="en-US" sz="4000" dirty="0"/>
              <a:t>Q R S T U V</a:t>
            </a:r>
          </a:p>
          <a:p>
            <a:pPr algn="ctr"/>
            <a:r>
              <a:rPr lang="en-US" sz="4000" dirty="0"/>
              <a:t>W X Y Z.</a:t>
            </a:r>
          </a:p>
          <a:p>
            <a:pPr algn="ctr"/>
            <a:r>
              <a:rPr lang="en-US" sz="4000" dirty="0"/>
              <a:t>Now I know my ABCs.</a:t>
            </a:r>
          </a:p>
          <a:p>
            <a:pPr algn="ctr"/>
            <a:r>
              <a:rPr lang="en-US" sz="4000" dirty="0"/>
              <a:t>Next time will you sing with me?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3358" y="19705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ẠY TRƯỜNG\LỚP 4\PP dạy học\HINH NEN PP\Pictur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525463" y="1709738"/>
            <a:ext cx="83962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>
                <a:solidFill>
                  <a:srgbClr val="0070C0"/>
                </a:solidFill>
                <a:latin typeface="Cooper Black" pitchFamily="18" charset="0"/>
                <a:cs typeface="Times New Roman" pitchFamily="18" charset="0"/>
              </a:rPr>
              <a:t>Unit 2: What’s your name?</a:t>
            </a:r>
          </a:p>
          <a:p>
            <a:pPr algn="ctr"/>
            <a:r>
              <a:rPr lang="en-US" sz="660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Lesson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DẠY TRƯỜNG\LỚP 4\PP dạy học\HINH NEN PP\Picture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8572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3716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14 Track 14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43400" y="1371600"/>
            <a:ext cx="480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42844" y="214290"/>
            <a:ext cx="714380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L2 b.1 LL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/>
          <a:stretch>
            <a:fillRect/>
          </a:stretch>
        </p:blipFill>
        <p:spPr>
          <a:xfrm>
            <a:off x="428596" y="909622"/>
            <a:ext cx="304800" cy="304800"/>
          </a:xfrm>
          <a:prstGeom prst="rect">
            <a:avLst/>
          </a:prstGeom>
        </p:spPr>
      </p:pic>
      <p:pic>
        <p:nvPicPr>
          <p:cNvPr id="12" name="L2 b 2   ưhat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/>
          <a:stretch>
            <a:fillRect/>
          </a:stretch>
        </p:blipFill>
        <p:spPr>
          <a:xfrm>
            <a:off x="357158" y="1857364"/>
            <a:ext cx="447676" cy="304800"/>
          </a:xfrm>
          <a:prstGeom prst="rect">
            <a:avLst/>
          </a:prstGeom>
        </p:spPr>
      </p:pic>
      <p:pic>
        <p:nvPicPr>
          <p:cNvPr id="13" name="L2 b 3my 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4"/>
          <a:stretch>
            <a:fillRect/>
          </a:stretch>
        </p:blipFill>
        <p:spPr>
          <a:xfrm>
            <a:off x="1071538" y="5357826"/>
            <a:ext cx="304800" cy="304800"/>
          </a:xfrm>
          <a:prstGeom prst="rect">
            <a:avLst/>
          </a:prstGeom>
        </p:spPr>
      </p:pic>
      <p:pic>
        <p:nvPicPr>
          <p:cNvPr id="14" name="L2 b 4 how 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/>
          <a:stretch>
            <a:fillRect/>
          </a:stretch>
        </p:blipFill>
        <p:spPr>
          <a:xfrm>
            <a:off x="4929190" y="1428736"/>
            <a:ext cx="304800" cy="304800"/>
          </a:xfrm>
          <a:prstGeom prst="rect">
            <a:avLst/>
          </a:prstGeom>
        </p:spPr>
      </p:pic>
      <p:pic>
        <p:nvPicPr>
          <p:cNvPr id="17" name="L2 b  5 L, I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4"/>
          <a:stretch>
            <a:fillRect/>
          </a:stretch>
        </p:blipFill>
        <p:spPr>
          <a:xfrm>
            <a:off x="5857884" y="5357826"/>
            <a:ext cx="447676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6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844" y="428604"/>
            <a:ext cx="90011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Vocabulary</a:t>
            </a:r>
          </a:p>
          <a:p>
            <a:pPr marL="514350" indent="-514350" eaLnBrk="1" hangingPunct="1">
              <a:lnSpc>
                <a:spcPct val="150000"/>
              </a:lnSpc>
              <a:buAutoNum type="arabicPeriod"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How do you spell your name?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đánh</a:t>
            </a:r>
            <a:r>
              <a:rPr lang="en-US" sz="2800" dirty="0" smtClean="0"/>
              <a:t> </a:t>
            </a:r>
            <a:r>
              <a:rPr lang="en-US" sz="2800" dirty="0" err="1" smtClean="0"/>
              <a:t>vần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smtClean="0"/>
              <a:t>L- I – N – D - A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1033991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spell :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en-US" sz="3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2910" y="1571612"/>
            <a:ext cx="3629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How: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0" y="5029200"/>
            <a:ext cx="1828800" cy="5540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C00000"/>
                </a:solidFill>
                <a:latin typeface="Calibri (Body)"/>
                <a:cs typeface="Arial" charset="0"/>
              </a:rPr>
              <a:t>L-I-N-D-A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867400" y="1371600"/>
            <a:ext cx="2895600" cy="838200"/>
          </a:xfrm>
          <a:prstGeom prst="wedgeRoundRectCallout">
            <a:avLst>
              <a:gd name="adj1" fmla="val -32475"/>
              <a:gd name="adj2" fmla="val 923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latin typeface="Calibri (Body)"/>
              </a:rPr>
              <a:t>How do you spell your name?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5313363"/>
            <a:ext cx="1981200" cy="554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C00000"/>
                </a:solidFill>
                <a:latin typeface="Calibri (Body)"/>
                <a:cs typeface="Arial" charset="0"/>
              </a:rPr>
              <a:t>P-E-T-E-R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9800" y="2209800"/>
            <a:ext cx="2819400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003366"/>
                </a:solidFill>
                <a:latin typeface="Calibri (Body)"/>
                <a:cs typeface="Times New Roman" pitchFamily="18" charset="0"/>
              </a:rPr>
              <a:t> spell your name?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76400" y="1412875"/>
            <a:ext cx="1981200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003366"/>
                </a:solidFill>
                <a:latin typeface="Calibri (Body)"/>
                <a:cs typeface="Times New Roman" pitchFamily="18" charset="0"/>
              </a:rPr>
              <a:t>your name?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05330" y="1285860"/>
            <a:ext cx="2667000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itchFamily="18" charset="0"/>
              </a:rPr>
              <a:t>My name’s </a:t>
            </a:r>
            <a:r>
              <a:rPr lang="en-US" sz="2600" dirty="0" err="1">
                <a:solidFill>
                  <a:srgbClr val="C00000"/>
                </a:solidFill>
                <a:latin typeface="Calibri (Body)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itchFamily="18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00298" y="2906712"/>
            <a:ext cx="1295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Calibri (Body)"/>
                <a:cs typeface="Times New Roman" pitchFamily="18" charset="0"/>
              </a:rPr>
              <a:t>H-O-A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7"/>
          <a:srcRect l="9560" t="4572" r="11530" b="73715"/>
          <a:stretch>
            <a:fillRect/>
          </a:stretch>
        </p:blipFill>
        <p:spPr bwMode="auto">
          <a:xfrm>
            <a:off x="0" y="-71462"/>
            <a:ext cx="914400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0" y="5283218"/>
            <a:ext cx="99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38854" y="5283217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67152" y="5286388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14480" y="5283218"/>
            <a:ext cx="99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L 2 C 1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785786" y="1071546"/>
            <a:ext cx="304800" cy="357190"/>
          </a:xfrm>
          <a:prstGeom prst="rect">
            <a:avLst/>
          </a:prstGeom>
        </p:spPr>
      </p:pic>
      <p:pic>
        <p:nvPicPr>
          <p:cNvPr id="10" name="L 2 C 1. 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6000760" y="5072074"/>
            <a:ext cx="304800" cy="304800"/>
          </a:xfrm>
          <a:prstGeom prst="rect">
            <a:avLst/>
          </a:prstGeom>
        </p:spPr>
      </p:pic>
      <p:pic>
        <p:nvPicPr>
          <p:cNvPr id="11" name="L 2 C 1. 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/>
          <a:stretch>
            <a:fillRect/>
          </a:stretch>
        </p:blipFill>
        <p:spPr>
          <a:xfrm flipV="1">
            <a:off x="3929058" y="5000636"/>
            <a:ext cx="304800" cy="357190"/>
          </a:xfrm>
          <a:prstGeom prst="rect">
            <a:avLst/>
          </a:prstGeom>
        </p:spPr>
      </p:pic>
      <p:pic>
        <p:nvPicPr>
          <p:cNvPr id="12" name="L 2 C 1. 3 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/>
          <a:stretch>
            <a:fillRect/>
          </a:stretch>
        </p:blipFill>
        <p:spPr>
          <a:xfrm>
            <a:off x="7981976" y="5062550"/>
            <a:ext cx="304800" cy="223838"/>
          </a:xfrm>
          <a:prstGeom prst="rect">
            <a:avLst/>
          </a:prstGeom>
        </p:spPr>
      </p:pic>
      <p:pic>
        <p:nvPicPr>
          <p:cNvPr id="13" name="L 2 C 1. 4 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2"/>
          <a:stretch>
            <a:fillRect/>
          </a:stretch>
        </p:blipFill>
        <p:spPr>
          <a:xfrm>
            <a:off x="1714480" y="49815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9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2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7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307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/>
          <a:srcRect l="10097" t="26286" r="12065" b="415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038600" y="1752600"/>
            <a:ext cx="2286000" cy="32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86200" y="3124200"/>
            <a:ext cx="2362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05400" y="1371600"/>
            <a:ext cx="1219200" cy="388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/>
          <a:srcRect l="8755" t="58344" r="13675" b="16190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00838" y="327025"/>
            <a:ext cx="2155825" cy="6524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88047" y="191666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THUY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4" y="5886410"/>
            <a:ext cx="1403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T-  H- U- 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ẠY TRƯỜNG\LỚP 4\PP dạy học\HINH NEN PP\Pictur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525463" y="1709738"/>
            <a:ext cx="83962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Cooper Black" pitchFamily="18" charset="0"/>
                <a:cs typeface="Times New Roman" pitchFamily="18" charset="0"/>
              </a:rPr>
              <a:t>Unit 2: What’s your name?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Lesson </a:t>
            </a:r>
            <a:r>
              <a:rPr lang="en-US" sz="6600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3</a:t>
            </a:r>
            <a:endParaRPr lang="en-US" sz="6600" dirty="0">
              <a:solidFill>
                <a:srgbClr val="FF0000"/>
              </a:solidFill>
              <a:latin typeface="Cooper Blac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pic>
        <p:nvPicPr>
          <p:cNvPr id="5" name="Picture 4" descr="bb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-23"/>
            <a:ext cx="4858428" cy="714380"/>
          </a:xfrm>
          <a:prstGeom prst="rect">
            <a:avLst/>
          </a:prstGeom>
        </p:spPr>
      </p:pic>
      <p:pic>
        <p:nvPicPr>
          <p:cNvPr id="6" name="Picture 5" descr="a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3042" y="1285860"/>
            <a:ext cx="2000264" cy="1124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071546"/>
            <a:ext cx="9286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M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744" y="1428736"/>
            <a:ext cx="5044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My name’s </a:t>
            </a:r>
            <a:r>
              <a:rPr lang="en-US" sz="5400" b="1" dirty="0" smtClean="0">
                <a:solidFill>
                  <a:srgbClr val="FF0000"/>
                </a:solidFill>
              </a:rPr>
              <a:t>M</a:t>
            </a:r>
            <a:r>
              <a:rPr lang="en-US" sz="5400" b="1" dirty="0" smtClean="0"/>
              <a:t>ai</a:t>
            </a:r>
            <a:endParaRPr lang="en-US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982582"/>
            <a:ext cx="1071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P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aa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9259" y="3143248"/>
            <a:ext cx="2234048" cy="1214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67144" y="3286124"/>
            <a:ext cx="4416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Hello, </a:t>
            </a:r>
            <a:r>
              <a:rPr lang="en-US" sz="6000" b="1" dirty="0" smtClean="0">
                <a:solidFill>
                  <a:srgbClr val="FF0000"/>
                </a:solidFill>
              </a:rPr>
              <a:t>P</a:t>
            </a:r>
            <a:r>
              <a:rPr lang="en-US" sz="6000" b="1" dirty="0" smtClean="0"/>
              <a:t>eter</a:t>
            </a:r>
            <a:endParaRPr lang="en-US" sz="6000" b="1" dirty="0"/>
          </a:p>
        </p:txBody>
      </p:sp>
      <p:pic>
        <p:nvPicPr>
          <p:cNvPr id="12" name="L3 d.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214282" y="857232"/>
            <a:ext cx="304800" cy="304800"/>
          </a:xfrm>
          <a:prstGeom prst="rect">
            <a:avLst/>
          </a:prstGeom>
        </p:spPr>
      </p:pic>
      <p:pic>
        <p:nvPicPr>
          <p:cNvPr id="13" name="L3 d . 6 pe 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/>
          <a:stretch>
            <a:fillRect/>
          </a:stretch>
        </p:blipFill>
        <p:spPr>
          <a:xfrm>
            <a:off x="1338242" y="3071810"/>
            <a:ext cx="304800" cy="438152"/>
          </a:xfrm>
          <a:prstGeom prst="rect">
            <a:avLst/>
          </a:prstGeom>
        </p:spPr>
      </p:pic>
      <p:pic>
        <p:nvPicPr>
          <p:cNvPr id="14" name="L3 d.2 m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/>
          <a:stretch>
            <a:fillRect/>
          </a:stretch>
        </p:blipFill>
        <p:spPr>
          <a:xfrm>
            <a:off x="214282" y="1714488"/>
            <a:ext cx="304800" cy="304800"/>
          </a:xfrm>
          <a:prstGeom prst="rect">
            <a:avLst/>
          </a:prstGeom>
        </p:spPr>
      </p:pic>
      <p:pic>
        <p:nvPicPr>
          <p:cNvPr id="15" name="L3 d.3 mai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5"/>
          <a:stretch>
            <a:fillRect/>
          </a:stretch>
        </p:blipFill>
        <p:spPr>
          <a:xfrm>
            <a:off x="1571604" y="1643050"/>
            <a:ext cx="304800" cy="304800"/>
          </a:xfrm>
          <a:prstGeom prst="rect">
            <a:avLst/>
          </a:prstGeom>
        </p:spPr>
      </p:pic>
      <p:pic>
        <p:nvPicPr>
          <p:cNvPr id="16" name="L3 d.4 my 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6"/>
          <a:stretch>
            <a:fillRect/>
          </a:stretch>
        </p:blipFill>
        <p:spPr>
          <a:xfrm>
            <a:off x="3643306" y="1785926"/>
            <a:ext cx="304800" cy="304800"/>
          </a:xfrm>
          <a:prstGeom prst="rect">
            <a:avLst/>
          </a:prstGeom>
        </p:spPr>
      </p:pic>
      <p:pic>
        <p:nvPicPr>
          <p:cNvPr id="17" name="L3 d.5 p 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7"/>
          <a:stretch>
            <a:fillRect/>
          </a:stretch>
        </p:blipFill>
        <p:spPr>
          <a:xfrm>
            <a:off x="214282" y="3500438"/>
            <a:ext cx="304800" cy="304800"/>
          </a:xfrm>
          <a:prstGeom prst="rect">
            <a:avLst/>
          </a:prstGeom>
        </p:spPr>
      </p:pic>
      <p:pic>
        <p:nvPicPr>
          <p:cNvPr id="18" name="L3 d.7 hello 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8"/>
          <a:stretch>
            <a:fillRect/>
          </a:stretch>
        </p:blipFill>
        <p:spPr>
          <a:xfrm>
            <a:off x="3714744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6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b8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915" y="428604"/>
            <a:ext cx="5210903" cy="7240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pic>
        <p:nvPicPr>
          <p:cNvPr id="6" name="Picture 5" descr="aa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5860"/>
            <a:ext cx="9144000" cy="5072098"/>
          </a:xfrm>
          <a:prstGeom prst="rect">
            <a:avLst/>
          </a:prstGeom>
        </p:spPr>
      </p:pic>
      <p:pic>
        <p:nvPicPr>
          <p:cNvPr id="7" name="L3 # L and Ửi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1357298"/>
            <a:ext cx="428628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7686" y="242886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Peter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942" y="4425743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Mai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b16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06" y="285728"/>
            <a:ext cx="3705742" cy="10478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pic>
        <p:nvPicPr>
          <p:cNvPr id="6" name="Picture 5" descr="aa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5860"/>
            <a:ext cx="9071537" cy="5572140"/>
          </a:xfrm>
          <a:prstGeom prst="rect">
            <a:avLst/>
          </a:prstGeom>
        </p:spPr>
      </p:pic>
      <p:pic>
        <p:nvPicPr>
          <p:cNvPr id="7" name="L3 @#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00034" y="14287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357174"/>
            <a:ext cx="5143536" cy="1143000"/>
          </a:xfrm>
        </p:spPr>
        <p:txBody>
          <a:bodyPr/>
          <a:lstStyle/>
          <a:p>
            <a:r>
              <a:rPr lang="en-US" sz="3200" dirty="0" smtClean="0"/>
              <a:t>4. Read and match</a:t>
            </a:r>
            <a:endParaRPr lang="en-US" sz="3200" dirty="0"/>
          </a:p>
        </p:txBody>
      </p:sp>
      <p:pic>
        <p:nvPicPr>
          <p:cNvPr id="5" name="Content Placeholder 4" descr="aa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00200"/>
            <a:ext cx="835824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2571736" y="2428868"/>
            <a:ext cx="3286148" cy="1214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24136" y="3286124"/>
            <a:ext cx="3276624" cy="221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857488" y="2643182"/>
            <a:ext cx="2786082" cy="171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57488" y="4500570"/>
            <a:ext cx="3000396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844" y="1285860"/>
            <a:ext cx="90011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Vocabulary</a:t>
            </a:r>
          </a:p>
          <a:p>
            <a:pPr marL="514350" indent="-514350" eaLnBrk="1" hangingPunct="1">
              <a:lnSpc>
                <a:spcPct val="150000"/>
              </a:lnSpc>
              <a:buAutoNum type="arabicPeriod"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How do you spell your name?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đánh</a:t>
            </a:r>
            <a:r>
              <a:rPr lang="en-US" sz="2800" dirty="0" smtClean="0"/>
              <a:t> </a:t>
            </a:r>
            <a:r>
              <a:rPr lang="en-US" sz="2800" dirty="0" err="1" smtClean="0"/>
              <a:t>vần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L- I – N – D - A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2605627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spell :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en-US" sz="3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2910" y="2000240"/>
            <a:ext cx="3629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How: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3643306" y="0"/>
            <a:ext cx="4071966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32"/>
              </a:avLst>
            </a:prstTxWarp>
          </a:bodyPr>
          <a:lstStyle/>
          <a:p>
            <a:pPr algn="ctr"/>
            <a:r>
              <a:rPr lang="en-US" sz="2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4511" y="404664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334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69824" y="479425"/>
            <a:ext cx="2038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6" y="438150"/>
            <a:ext cx="301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673" y="438150"/>
            <a:ext cx="2807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0359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4" y="438150"/>
            <a:ext cx="3442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names’s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475656" y="454025"/>
            <a:ext cx="3024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63688" y="5210885"/>
            <a:ext cx="3628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95949" y="5241854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3174" y="14285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Friday</a:t>
            </a:r>
            <a:r>
              <a:rPr lang="en-US" sz="2400" dirty="0" smtClean="0"/>
              <a:t>, </a:t>
            </a:r>
            <a:r>
              <a:rPr lang="en-US" sz="2400" dirty="0" err="1" smtClean="0"/>
              <a:t>september</a:t>
            </a:r>
            <a:r>
              <a:rPr lang="en-US" sz="2400" dirty="0" smtClean="0"/>
              <a:t> </a:t>
            </a:r>
            <a:r>
              <a:rPr lang="en-US" sz="2400" dirty="0" smtClean="0"/>
              <a:t>17 </a:t>
            </a:r>
            <a:r>
              <a:rPr lang="en-US" sz="2400" baseline="30000" dirty="0" err="1" smtClean="0"/>
              <a:t>th</a:t>
            </a:r>
            <a:r>
              <a:rPr lang="en-US" sz="2400" dirty="0" smtClean="0"/>
              <a:t> 2021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78579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Unit 2: What’s your name?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               lesson 1</a:t>
            </a:r>
          </a:p>
          <a:p>
            <a:endParaRPr lang="en-US" sz="24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5616" y="1357298"/>
            <a:ext cx="65996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/>
            <a:r>
              <a:rPr lang="en-US" sz="2800" dirty="0" smtClean="0"/>
              <a:t>- What? : </a:t>
            </a:r>
            <a:r>
              <a:rPr lang="en-US" sz="2800" dirty="0" err="1" smtClean="0"/>
              <a:t>cái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, </a:t>
            </a:r>
            <a:r>
              <a:rPr lang="en-US" sz="2800" dirty="0" err="1" smtClean="0"/>
              <a:t>gì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- My: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tôi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- Your: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endParaRPr lang="en-US" sz="2800" dirty="0" smtClean="0"/>
          </a:p>
          <a:p>
            <a:pPr eaLnBrk="1" hangingPunct="1">
              <a:buFontTx/>
              <a:buChar char="-"/>
            </a:pPr>
            <a:r>
              <a:rPr lang="en-US" sz="2800" dirty="0" smtClean="0"/>
              <a:t>name: </a:t>
            </a:r>
            <a:r>
              <a:rPr lang="en-US" sz="2800" dirty="0" err="1" smtClean="0"/>
              <a:t>tên</a:t>
            </a:r>
            <a:endParaRPr lang="en-US" sz="2800" dirty="0" smtClean="0"/>
          </a:p>
          <a:p>
            <a:pPr eaLnBrk="1" hangingPunct="1">
              <a:buFontTx/>
              <a:buChar char="-"/>
            </a:pPr>
            <a:r>
              <a:rPr lang="en-US" sz="2800" dirty="0" smtClean="0"/>
              <a:t> is : </a:t>
            </a:r>
            <a:r>
              <a:rPr lang="en-US" sz="2800" dirty="0" err="1" smtClean="0"/>
              <a:t>thì</a:t>
            </a:r>
            <a:r>
              <a:rPr lang="en-US" sz="2800" dirty="0" smtClean="0"/>
              <a:t>, </a:t>
            </a:r>
            <a:r>
              <a:rPr lang="en-US" sz="2800" dirty="0" err="1" smtClean="0"/>
              <a:t>là</a:t>
            </a:r>
            <a:r>
              <a:rPr lang="en-US" sz="2800" dirty="0" smtClean="0"/>
              <a:t>, ở</a:t>
            </a:r>
            <a:endParaRPr lang="en-US" sz="2800" dirty="0"/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/>
            <a:r>
              <a:rPr lang="en-US" sz="2800" dirty="0" smtClean="0"/>
              <a:t>What’s your name?: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dirty="0" smtClean="0"/>
              <a:t>My name’s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</a:rPr>
              <a:t>.: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           What’s = What is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    My name’s = My name is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hangingPunct="1"/>
            <a:endParaRPr lang="en-US" sz="2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717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640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a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0714" cy="6143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238" y="357166"/>
            <a:ext cx="9036050" cy="321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716338"/>
            <a:ext cx="6877081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err="1"/>
              <a:t>Gợi</a:t>
            </a:r>
            <a:r>
              <a:rPr lang="en-US" b="1" dirty="0"/>
              <a:t> ý </a:t>
            </a:r>
            <a:r>
              <a:rPr lang="en-US" b="1" dirty="0" err="1"/>
              <a:t>hoạt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: </a:t>
            </a:r>
            <a:r>
              <a:rPr lang="en-US" dirty="0" err="1"/>
              <a:t>chia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 1đội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,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nhạc</a:t>
            </a:r>
            <a:r>
              <a:rPr lang="en-US" dirty="0"/>
              <a:t>  </a:t>
            </a:r>
            <a:r>
              <a:rPr lang="en-US" dirty="0" err="1"/>
              <a:t>dừng</a:t>
            </a:r>
            <a:r>
              <a:rPr lang="en-US" dirty="0"/>
              <a:t>,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ở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thiẹu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 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500042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What’s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810" y="652442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48" y="671436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Phong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686" y="642918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Linda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9" grpId="1"/>
      <p:bldP spid="10" grpId="0"/>
      <p:bldP spid="10" grpId="1"/>
      <p:bldP spid="1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7071</TotalTime>
  <Words>459</Words>
  <Application>Microsoft Office PowerPoint</Application>
  <PresentationFormat>On-screen Show (4:3)</PresentationFormat>
  <Paragraphs>157</Paragraphs>
  <Slides>46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Jokerman</vt:lpstr>
      <vt:lpstr>Broadway</vt:lpstr>
      <vt:lpstr>Cooper Black</vt:lpstr>
      <vt:lpstr>Times New Roman</vt:lpstr>
      <vt:lpstr>Calibri (Body)</vt:lpstr>
      <vt:lpstr>Arial Black</vt:lpstr>
      <vt:lpstr>Aharoni</vt:lpstr>
      <vt:lpstr>Calibri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4. Read and match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0986080588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Admin</cp:lastModifiedBy>
  <cp:revision>877</cp:revision>
  <dcterms:created xsi:type="dcterms:W3CDTF">2010-05-23T14:28:12Z</dcterms:created>
  <dcterms:modified xsi:type="dcterms:W3CDTF">2021-09-16T03:41:56Z</dcterms:modified>
</cp:coreProperties>
</file>